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5"/>
  </p:notesMasterIdLst>
  <p:sldIdLst>
    <p:sldId id="344" r:id="rId2"/>
    <p:sldId id="348" r:id="rId3"/>
    <p:sldId id="346" r:id="rId4"/>
    <p:sldId id="345" r:id="rId5"/>
    <p:sldId id="347" r:id="rId6"/>
    <p:sldId id="281" r:id="rId7"/>
    <p:sldId id="276" r:id="rId8"/>
    <p:sldId id="268" r:id="rId9"/>
    <p:sldId id="269" r:id="rId10"/>
    <p:sldId id="270" r:id="rId11"/>
    <p:sldId id="271" r:id="rId12"/>
    <p:sldId id="343" r:id="rId13"/>
    <p:sldId id="274" r:id="rId14"/>
    <p:sldId id="278" r:id="rId15"/>
    <p:sldId id="275" r:id="rId16"/>
    <p:sldId id="349" r:id="rId17"/>
    <p:sldId id="350" r:id="rId18"/>
    <p:sldId id="351" r:id="rId19"/>
    <p:sldId id="262" r:id="rId20"/>
    <p:sldId id="265" r:id="rId21"/>
    <p:sldId id="266" r:id="rId22"/>
    <p:sldId id="267" r:id="rId23"/>
    <p:sldId id="35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0" d="100"/>
          <a:sy n="90" d="100"/>
        </p:scale>
        <p:origin x="452" y="27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l">
              <a:defRPr sz="1200"/>
            </a:lvl1pPr>
          </a:lstStyle>
          <a:p>
            <a:endParaRPr lang="en-CA" alt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r">
              <a:defRPr sz="1200"/>
            </a:lvl1pPr>
          </a:lstStyle>
          <a:p>
            <a:fld id="{B2AE2206-22A2-463D-AAB7-8C30DB810C98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numCol="1" rtlCol="0" anchor="ctr"/>
          <a:lstStyle/>
          <a:p>
            <a:endParaRPr lang="en-CA" alt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numCol="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l">
              <a:defRPr sz="1200"/>
            </a:lvl1pPr>
          </a:lstStyle>
          <a:p>
            <a:endParaRPr lang="en-CA" alt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r">
              <a:defRPr sz="1200"/>
            </a:lvl1pPr>
          </a:lstStyle>
          <a:p>
            <a:fld id="{53C5ECCA-C2E5-433C-9CF9-FEAAEDDD4951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2508055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0F03E574-869A-4B6B-A8EA-19A1917618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6575" y="763588"/>
            <a:ext cx="6691313" cy="3763962"/>
          </a:xfrm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15741C75-F03C-4CE8-B757-23509C9E4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/>
              <a:t>My mother-in-law as a child</a:t>
            </a: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E6314222-FAAC-4B4D-9249-14CECFD238ED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889645-ED1A-4E66-B7D0-500C35890436}" type="slidenum">
              <a:rPr lang="en-CA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CA" altLang="en-US"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">
            <a:extLst>
              <a:ext uri="{FF2B5EF4-FFF2-40B4-BE49-F238E27FC236}">
                <a16:creationId xmlns:a16="http://schemas.microsoft.com/office/drawing/2014/main" id="{D668630D-ECD0-4D4E-AF62-C77CABBEDC6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numCol="1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2051603-8AC0-4C60-B86E-819FFE1F8BE4}" type="slidenum">
              <a:rPr lang="en-CA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CA" sz="1400" dirty="0"/>
          </a:p>
        </p:txBody>
      </p:sp>
      <p:sp>
        <p:nvSpPr>
          <p:cNvPr id="18435" name="Text Box 1">
            <a:extLst>
              <a:ext uri="{FF2B5EF4-FFF2-40B4-BE49-F238E27FC236}">
                <a16:creationId xmlns:a16="http://schemas.microsoft.com/office/drawing/2014/main" id="{82C6BA05-B028-4F76-BDDB-B9CAA00DC810}"/>
              </a:ext>
            </a:extLst>
          </p:cNvPr>
          <p:cNvSpPr txBox="1">
            <a:spLocks noChangeArrowheads="1"/>
          </p:cNvSpPr>
          <p:nvPr/>
        </p:nvSpPr>
        <p:spPr>
          <a:xfrm>
            <a:off x="4398963" y="9555163"/>
            <a:ext cx="336708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numCol="1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10A75B4F-D5A6-4DA5-8B5C-C9CAB716645C}" type="slidenum">
              <a:rPr lang="en-CA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CA" sz="1400" dirty="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DF8E28A4-3B69-4C7A-B1D8-7BE02260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82D1E2A2-1D87-4FC3-9E65-252BD798D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3475" cy="45212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/>
          <a:lstStyle/>
          <a:p>
            <a:r>
              <a:rPr lang="en-US" dirty="0"/>
              <a:t>Grade 4 report card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8F55-EBCD-4C4F-92BD-CEAED9CAA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numCol="1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FDE19F-678A-4550-925D-7E69441ED5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numCol="1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 alt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BA854-B59A-43F8-85CF-54CD19CCF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71542-E994-4FE6-ADC9-B36E85587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FC065-2E9E-4DC9-9AD5-3D7EF795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26598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47E1-304A-4F0B-A6E1-3A106E3AB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1D628-57B7-418A-BFB7-B72F0EBA6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D4A46-A8B1-47A5-9E58-27C6984B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BDD97-D81B-4BD0-9856-1418CC571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D90D2-E981-4228-895F-5FE32E6B3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2604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48611-1EDD-4D0D-8F0B-0636701C0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numCol="1"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AFB3F-AA03-4198-BEC2-5571192D3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numCol="1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2865D-BE98-48F9-9231-509D9DECA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F197F-EAF3-4B78-AF17-210EE3D68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F4DC7-2F31-42D8-99A9-E1A9CB893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3770733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07C45-5A50-448E-BA7B-B250F1F0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CA306-C85C-48B5-B1F8-049B28357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numCol="1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10297-A551-42B0-89FA-AD6593A2D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numCol="1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AD5D82-1BC5-4906-92C8-BAA347B9A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D4E49-A72E-4DFA-8814-4A7651B3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78098-7D13-4161-B1A8-EFF9C52DB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407530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3BBD0-9491-47D3-ABA8-B09DFC9B0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numCol="1"/>
          <a:lstStyle/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40A77-8E3A-461E-9E9B-C5CA3A8B8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C5AE6-9318-485E-88E4-1A22528B7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numCol="1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6906A7-2C9C-4FF6-BBEA-1AB9BB53A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43DFE5-BBA3-4FFB-91F8-DFE1CB4276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numCol="1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4F7653-6B86-4491-BB91-982738200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806CDA-2B08-4A93-8950-3B470F70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DFE171-E2BD-42A6-913B-006795AC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3587781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40AE0-DA3D-4E06-891A-E64385172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2E83C-59BE-428E-B763-CA055989D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381327-8992-4079-813E-FB831B3AE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F93E59-1DF9-460A-80CA-5F6AE8BF5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3547730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87B587-D4B2-4E6B-B7D8-3D5AF07EC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3996CA-994B-4618-A553-B0F0D0CDC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72AD2-409A-473E-871E-5163A797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3679209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B7484-74E3-4234-8AC9-BBD94F6CD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5821B-89E9-474C-AAD0-70EF3829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00F69-529B-4FE5-9954-956FADF73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9EE2B0-44ED-4324-A6CF-5792CA3B3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29C063-CC3C-4916-B100-331C042C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B60DC-9B3D-41F4-B289-C63C8D8F7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60683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66F90-D5B7-442A-B036-A145896E5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1EF73C-A6B3-4722-921E-DF4ABAB88C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alt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ED68C-88C1-4621-A7D7-E1440DF9F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A1D6A-703B-45AA-929E-BFA1355E4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4BB7F-2440-4B5A-ACC8-E3846C2E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C6105-834F-413E-931E-C42E0366F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574943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E2CC4-F648-4314-ACEB-280229D9E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9D412-7541-46CA-B0FE-5A5BE5FCB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AE46C-96AF-488A-AB19-164259B82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6248C-BC74-4797-8CED-702DE1AEF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935FF-C0B2-4BE9-ADE1-FF8D99EA4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19957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074D4C-4842-4408-B2BF-F83543D52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DFB59-D178-4440-88B8-8AF1BD3743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numCol="1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75DE9-85BF-47F5-9742-DBF7FFBF3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6E8EA-61BE-4D5F-A8F8-215E7D7F4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CA" alt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474C4-6A39-4A75-81D8-814FFC1AB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13435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124940-7EB5-4C6E-931E-4A821D822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 alt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AECB8-93F3-4D6C-8F9D-DDA224347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alt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8D184-DD1F-4A25-B83F-CD49B1920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34FAE-AA39-48C0-84A3-F03975565C40}" type="datetimeFigureOut">
              <a:rPr lang="en-CA" altLang="en-CA" smtClean="0"/>
              <a:t>2025-04-16</a:t>
            </a:fld>
            <a:endParaRPr lang="en-CA" alt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F5AC4-DA8B-4E73-A27C-5A2A7EAF07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alt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91729-3C4A-467C-99D4-97CF6610B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FB31D-2093-4B51-84FA-3BED266672DB}" type="slidenum">
              <a:rPr lang="en-CA" altLang="en-CA" smtClean="0"/>
              <a:t>‹#›</a:t>
            </a:fld>
            <a:endParaRPr lang="en-CA" altLang="en-CA" dirty="0"/>
          </a:p>
        </p:txBody>
      </p:sp>
    </p:spTree>
    <p:extLst>
      <p:ext uri="{BB962C8B-B14F-4D97-AF65-F5344CB8AC3E}">
        <p14:creationId xmlns:p14="http://schemas.microsoft.com/office/powerpoint/2010/main" val="401435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lking in front of a burning city&#10;&#10;Description automatically generated">
            <a:extLst>
              <a:ext uri="{FF2B5EF4-FFF2-40B4-BE49-F238E27FC236}">
                <a16:creationId xmlns:a16="http://schemas.microsoft.com/office/drawing/2014/main" id="{8D417DC8-4548-C141-310C-5E335DEC1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7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ooks with text&#10;&#10;Description automatically generated">
            <a:extLst>
              <a:ext uri="{FF2B5EF4-FFF2-40B4-BE49-F238E27FC236}">
                <a16:creationId xmlns:a16="http://schemas.microsoft.com/office/drawing/2014/main" id="{A3720615-522E-2F0B-FE3C-5B9072713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2000250"/>
            <a:ext cx="9239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885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B2F8DC0-E2B1-4B55-9B89-CF83E6A03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23" y="117149"/>
            <a:ext cx="4418553" cy="6677913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5A5D7C9-DE41-4F14-8698-0157C8C49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826" y="62938"/>
            <a:ext cx="4342220" cy="673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892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F1B346-E1E9-4DC8-B41D-58C9FB71B78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CA" altLang="en-US" dirty="0"/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A4FE0AA0-0F61-4A23-A0EF-7C324C391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181" y="56003"/>
            <a:ext cx="9071381" cy="680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europe with different countries/regions&#10;&#10;Description automatically generated">
            <a:extLst>
              <a:ext uri="{FF2B5EF4-FFF2-40B4-BE49-F238E27FC236}">
                <a16:creationId xmlns:a16="http://schemas.microsoft.com/office/drawing/2014/main" id="{4F34AAFB-E4B9-420E-A195-F0276CB31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1295400"/>
            <a:ext cx="66675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88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CB4C43C9-0076-45B1-857D-6BCA1B839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687" y="0"/>
            <a:ext cx="6888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8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>
            <a:extLst>
              <a:ext uri="{FF2B5EF4-FFF2-40B4-BE49-F238E27FC236}">
                <a16:creationId xmlns:a16="http://schemas.microsoft.com/office/drawing/2014/main" id="{D0D6E012-6227-43AF-AAD5-FEC8A0435870}"/>
              </a:ext>
            </a:extLst>
          </p:cNvPr>
          <p:cNvSpPr txBox="1">
            <a:spLocks noChangeArrowheads="1"/>
          </p:cNvSpPr>
          <p:nvPr/>
        </p:nvSpPr>
        <p:spPr>
          <a:xfrm>
            <a:off x="1522214" y="760760"/>
            <a:ext cx="9142810" cy="2749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CA" dirty="0"/>
          </a:p>
        </p:txBody>
      </p:sp>
      <p:sp>
        <p:nvSpPr>
          <p:cNvPr id="17411" name="Text Box 2">
            <a:extLst>
              <a:ext uri="{FF2B5EF4-FFF2-40B4-BE49-F238E27FC236}">
                <a16:creationId xmlns:a16="http://schemas.microsoft.com/office/drawing/2014/main" id="{30926A3E-3595-42A0-A11B-6410F5764DAB}"/>
              </a:ext>
            </a:extLst>
          </p:cNvPr>
          <p:cNvSpPr txBox="1">
            <a:spLocks noChangeArrowheads="1"/>
          </p:cNvSpPr>
          <p:nvPr/>
        </p:nvSpPr>
        <p:spPr>
          <a:xfrm>
            <a:off x="1271423" y="447"/>
            <a:ext cx="10223756" cy="6793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CA" dirty="0"/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6BBC30A8-4C0D-4EFE-A13C-E4D190410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5856" y="17907"/>
            <a:ext cx="7449168" cy="6793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BA2373-30BF-4995-87F9-19F0AF9B1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435" y="-39557"/>
            <a:ext cx="7224980" cy="683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17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8D1011-B2C8-4A02-BEC9-EB8E2A5DD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49" y="0"/>
            <a:ext cx="5528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40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2326FD-5E73-4A9E-903C-FCE64F5E4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4979"/>
            <a:ext cx="5486400" cy="674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35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753253-68A2-4CEB-B063-F6C8777E7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709" y="31830"/>
            <a:ext cx="6134582" cy="679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57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E9DFB514-AB18-454B-9E68-78A6EEBE3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963" y="44335"/>
            <a:ext cx="4862557" cy="667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53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446F20-4493-42D5-8428-B50466BE3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582" y="37617"/>
            <a:ext cx="6018835" cy="6782765"/>
          </a:xfrm>
          <a:prstGeom prst="rect">
            <a:avLst/>
          </a:prstGeom>
        </p:spPr>
      </p:pic>
      <p:pic>
        <p:nvPicPr>
          <p:cNvPr id="6" name="Picture 5" descr="A person and person dancing&#10;&#10;AI-generated content may be incorrect.">
            <a:extLst>
              <a:ext uri="{FF2B5EF4-FFF2-40B4-BE49-F238E27FC236}">
                <a16:creationId xmlns:a16="http://schemas.microsoft.com/office/drawing/2014/main" id="{0883D4CD-C9BC-9211-55E1-DB379816F4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98" y="156970"/>
            <a:ext cx="2152389" cy="30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77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E883CB9-1196-401C-B64D-F92DEE492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946" y="0"/>
            <a:ext cx="47441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20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F7FDFA-31D0-4E05-B740-6C4A3CA3B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519" y="280686"/>
            <a:ext cx="5960962" cy="629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0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manian edition: Making Bombs for Hitler">
            <a:extLst>
              <a:ext uri="{FF2B5EF4-FFF2-40B4-BE49-F238E27FC236}">
                <a16:creationId xmlns:a16="http://schemas.microsoft.com/office/drawing/2014/main" id="{44D23DEA-33BD-B73B-94C6-1B2C19478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569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E58CD05-2652-4988-45E9-11897529C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124" y="1081063"/>
            <a:ext cx="3328988" cy="491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641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FF26163-9F40-BA2F-3D00-6B64370E9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939" y="839150"/>
            <a:ext cx="3346938" cy="509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335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598342-631E-463E-AB72-0BFCD008C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845" y="-972"/>
            <a:ext cx="6351409" cy="685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55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48C1F4-7631-47A9-9623-2114BBE4D15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 numCol="1"/>
          <a:lstStyle/>
          <a:p>
            <a:pPr>
              <a:defRPr/>
            </a:pPr>
            <a:r>
              <a:rPr lang="en-CA" dirty="0"/>
              <a:t>15-5-1</a:t>
            </a: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B3958B36-3531-42FB-90FE-BE12A90A4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481" y="351239"/>
            <a:ext cx="8136466" cy="621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116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CE4F9F-63C0-4B03-866C-E0A8F72706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87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705B06-EAE4-4D75-B579-08FDCC515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40" y="0"/>
            <a:ext cx="9641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24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wimming with Spies - Chrystyna Lucyk-Berger">
            <a:extLst>
              <a:ext uri="{FF2B5EF4-FFF2-40B4-BE49-F238E27FC236}">
                <a16:creationId xmlns:a16="http://schemas.microsoft.com/office/drawing/2014/main" id="{0BAE7F61-11A4-EB80-B9E4-A50F0BAE8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585788"/>
            <a:ext cx="4762500" cy="568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845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2776</TotalTime>
  <Words>13</Words>
  <Application>Microsoft Office PowerPoint</Application>
  <PresentationFormat>Widescreen</PresentationFormat>
  <Paragraphs>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Marsha Skrypuch</dc:creator>
  <cp:lastModifiedBy>Marsha Skrypuch</cp:lastModifiedBy>
  <cp:revision>50</cp:revision>
  <dcterms:created xsi:type="dcterms:W3CDTF">2018-05-11T15:15:15Z</dcterms:created>
  <dcterms:modified xsi:type="dcterms:W3CDTF">2025-04-17T01:10:35Z</dcterms:modified>
</cp:coreProperties>
</file>